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68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9B65C-125C-443E-B873-30DE6B4D40C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CCA18-FC92-484F-8D73-59EACB308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CCA18-FC92-484F-8D73-59EACB30894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FFFF00"/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CA14-B806-4632-A75C-2B80479F8CEE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97CE-3876-4F3D-B4D0-67D57E47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bg1"/>
                </a:solidFill>
              </a:rPr>
              <a:t>Сигналы </a:t>
            </a:r>
          </a:p>
          <a:p>
            <a:pPr algn="ctr"/>
            <a:r>
              <a:rPr lang="ru-RU" sz="8800" b="1" dirty="0" smtClean="0">
                <a:solidFill>
                  <a:schemeClr val="bg1"/>
                </a:solidFill>
              </a:rPr>
              <a:t>светофоров и </a:t>
            </a:r>
          </a:p>
          <a:p>
            <a:pPr algn="ctr"/>
            <a:r>
              <a:rPr lang="ru-RU" sz="8800" b="1" dirty="0" smtClean="0">
                <a:solidFill>
                  <a:schemeClr val="bg1"/>
                </a:solidFill>
              </a:rPr>
              <a:t>регулировщика</a:t>
            </a:r>
            <a:endParaRPr lang="ru-RU" sz="88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G:\Старый Диск\d\Мои документы\Мои рисунки\гифы\светофор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720080" cy="198022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509120"/>
            <a:ext cx="2747798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12776"/>
            <a:ext cx="7084632" cy="512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093131"/>
            <a:ext cx="925066" cy="112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иугольник 5"/>
          <p:cNvSpPr/>
          <p:nvPr/>
        </p:nvSpPr>
        <p:spPr>
          <a:xfrm rot="10800000">
            <a:off x="4644008" y="1700808"/>
            <a:ext cx="2520280" cy="100811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1331640" y="1988840"/>
            <a:ext cx="2304256" cy="100811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48064" y="184482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Стоп!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206084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Поехали!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0"/>
            <a:ext cx="8964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Со стороны груди движение только              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                                         направо!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40954"/>
            <a:ext cx="7416824" cy="514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5796136" y="2636912"/>
            <a:ext cx="0" cy="223224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 descr="C:\Users\Любава\Desktop\аттестация\big.jp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077072"/>
            <a:ext cx="1312763" cy="1312763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2915816" y="5085184"/>
            <a:ext cx="2736304" cy="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/>
        </p:nvSpPr>
        <p:spPr>
          <a:xfrm>
            <a:off x="3131840" y="1556792"/>
            <a:ext cx="2952328" cy="122413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75856" y="1412776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Стоп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машина!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28800"/>
            <a:ext cx="74888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 smtClean="0">
                <a:solidFill>
                  <a:schemeClr val="bg1"/>
                </a:solidFill>
              </a:rPr>
              <a:t>Рука поднята вверх:</a:t>
            </a:r>
            <a:r>
              <a:rPr lang="ru-RU" sz="3600" b="1" u="sng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/>
              <a:t>движение всех транспортных средств и пешеходов запрещено во всех направлениях, кроме случаев, предусмотренных пунктом </a:t>
            </a:r>
          </a:p>
          <a:p>
            <a:pPr algn="ctr"/>
            <a:r>
              <a:rPr lang="ru-RU" sz="3600" b="1" dirty="0" smtClean="0"/>
              <a:t>6.14 Правил</a:t>
            </a:r>
            <a:endParaRPr lang="ru-RU" sz="3600" b="1" dirty="0"/>
          </a:p>
        </p:txBody>
      </p:sp>
      <p:pic>
        <p:nvPicPr>
          <p:cNvPr id="3" name="Picture 3" descr="G:\Старый Диск\d\Мои документы\Мои рисунки\гифы\светофор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720080" cy="1980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7" y="1175450"/>
            <a:ext cx="6616380" cy="498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ятиугольник 2"/>
          <p:cNvSpPr/>
          <p:nvPr/>
        </p:nvSpPr>
        <p:spPr>
          <a:xfrm>
            <a:off x="1619672" y="1772816"/>
            <a:ext cx="2664296" cy="936104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19672" y="1844824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Внимание!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196752"/>
            <a:ext cx="17281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2996952"/>
            <a:ext cx="17281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4797152"/>
            <a:ext cx="17281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987824" y="1484784"/>
            <a:ext cx="1224136" cy="129614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987824" y="3212976"/>
            <a:ext cx="1224136" cy="129614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915816" y="5085184"/>
            <a:ext cx="1224136" cy="129614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4797152"/>
            <a:ext cx="17281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797152"/>
            <a:ext cx="17281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259632" y="5013176"/>
            <a:ext cx="1224136" cy="129614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644008" y="5085184"/>
            <a:ext cx="1224136" cy="129614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260648"/>
            <a:ext cx="6913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Сигналы светофора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1772816"/>
            <a:ext cx="17281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3573016"/>
            <a:ext cx="17281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092280" y="1988840"/>
            <a:ext cx="1224136" cy="129614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092280" y="3861048"/>
            <a:ext cx="1224136" cy="129614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5" grpId="0" animBg="1"/>
      <p:bldP spid="15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Руки вытянуты в стороны </a:t>
            </a:r>
          </a:p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опущены: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 стороны левого и правого бока разрешено движение трамваю прямо, безрельсовым транспортным средствам прямо и направо, пешеходам разрешено переходить проезжую часть; со стороны груди и спины движение всех транспортных средств и пешеходов запрещено.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G:\Старый Диск\d\Мои документы\Мои рисунки\гифы\светофор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720080" cy="1980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836712"/>
            <a:ext cx="7898600" cy="568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ятиугольник 4"/>
          <p:cNvSpPr/>
          <p:nvPr/>
        </p:nvSpPr>
        <p:spPr>
          <a:xfrm>
            <a:off x="1187624" y="5373216"/>
            <a:ext cx="2664296" cy="93610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Поехали!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ятиугольник 5"/>
          <p:cNvSpPr/>
          <p:nvPr/>
        </p:nvSpPr>
        <p:spPr>
          <a:xfrm rot="10800000">
            <a:off x="5652120" y="4941168"/>
            <a:ext cx="2592288" cy="1008112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899592" y="2420888"/>
            <a:ext cx="2520280" cy="86409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420888"/>
            <a:ext cx="1975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Стоп!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5013176"/>
            <a:ext cx="30684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5085184"/>
            <a:ext cx="23483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Поехали!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692696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Движение прямо и направо</a:t>
            </a:r>
            <a:endParaRPr lang="ru-RU" sz="4400" b="1" dirty="0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3131840" y="4941168"/>
            <a:ext cx="2880320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G:\гифы\Мультики анимашки\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573016"/>
            <a:ext cx="1428750" cy="6858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331640" y="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Со стороны левого бока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1033" name="Picture 9" descr="C:\Users\Любава\Desktop\аттестация\big.jp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412776"/>
            <a:ext cx="1312763" cy="1312763"/>
          </a:xfrm>
          <a:prstGeom prst="rect">
            <a:avLst/>
          </a:prstGeom>
          <a:noFill/>
        </p:spPr>
      </p:pic>
      <p:sp>
        <p:nvSpPr>
          <p:cNvPr id="31" name="Двойная стрелка влево/вправо 30"/>
          <p:cNvSpPr/>
          <p:nvPr/>
        </p:nvSpPr>
        <p:spPr>
          <a:xfrm>
            <a:off x="3203848" y="1916832"/>
            <a:ext cx="273630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5" y="550780"/>
            <a:ext cx="7731113" cy="583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G:\гифы\Дети\16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221088"/>
            <a:ext cx="1381125" cy="1381125"/>
          </a:xfrm>
          <a:prstGeom prst="rect">
            <a:avLst/>
          </a:prstGeom>
          <a:noFill/>
        </p:spPr>
      </p:pic>
      <p:pic>
        <p:nvPicPr>
          <p:cNvPr id="2052" name="Picture 4" descr="G:\гифы\Мультики анимашки\2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1916832"/>
            <a:ext cx="1000221" cy="936104"/>
          </a:xfrm>
          <a:prstGeom prst="rect">
            <a:avLst/>
          </a:prstGeom>
          <a:noFill/>
        </p:spPr>
      </p:pic>
      <p:sp>
        <p:nvSpPr>
          <p:cNvPr id="7" name="Пятиугольник 6"/>
          <p:cNvSpPr/>
          <p:nvPr/>
        </p:nvSpPr>
        <p:spPr>
          <a:xfrm rot="10800000">
            <a:off x="5724128" y="4653136"/>
            <a:ext cx="2520280" cy="86409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1835696" y="1196752"/>
            <a:ext cx="2664296" cy="93610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Поехали!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ятиугольник 10"/>
          <p:cNvSpPr/>
          <p:nvPr/>
        </p:nvSpPr>
        <p:spPr>
          <a:xfrm rot="10800000">
            <a:off x="5436096" y="764704"/>
            <a:ext cx="2592288" cy="1008112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908720"/>
            <a:ext cx="22485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Поехали!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4509120"/>
            <a:ext cx="1783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Стоп!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3275856" y="2276872"/>
            <a:ext cx="273630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491880" y="4725144"/>
            <a:ext cx="2520280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052736"/>
            <a:ext cx="7275592" cy="548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71600" y="188640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Грудь, спина – стена!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ятиугольник 5"/>
          <p:cNvSpPr/>
          <p:nvPr/>
        </p:nvSpPr>
        <p:spPr>
          <a:xfrm rot="10800000">
            <a:off x="4788024" y="1268760"/>
            <a:ext cx="3995936" cy="86409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1340768"/>
            <a:ext cx="36629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Проезд запрещён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148064" y="4077072"/>
            <a:ext cx="0" cy="1800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ятиугольник 12"/>
          <p:cNvSpPr/>
          <p:nvPr/>
        </p:nvSpPr>
        <p:spPr>
          <a:xfrm>
            <a:off x="539552" y="4869160"/>
            <a:ext cx="3384376" cy="100811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Проход  запрещён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563888" y="2564904"/>
            <a:ext cx="0" cy="23042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868144" y="2636912"/>
            <a:ext cx="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868144" y="2564904"/>
            <a:ext cx="0" cy="24482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868144" y="2636912"/>
            <a:ext cx="0" cy="25202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563888" y="2636912"/>
            <a:ext cx="0" cy="25202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chemeClr val="bg1"/>
                </a:solidFill>
              </a:rPr>
              <a:t>Правая рука вытянута вперед: </a:t>
            </a:r>
          </a:p>
          <a:p>
            <a:pPr algn="ctr"/>
            <a:r>
              <a:rPr lang="ru-RU" sz="3200" b="1" dirty="0" smtClean="0"/>
              <a:t>со стороны левого бока разрешено </a:t>
            </a:r>
          </a:p>
          <a:p>
            <a:pPr algn="ctr"/>
            <a:r>
              <a:rPr lang="ru-RU" sz="3200" b="1" dirty="0" smtClean="0"/>
              <a:t>движение трамваю налево, </a:t>
            </a:r>
          </a:p>
          <a:p>
            <a:pPr algn="ctr"/>
            <a:r>
              <a:rPr lang="ru-RU" sz="3200" b="1" dirty="0" smtClean="0"/>
              <a:t>безрельсовым транспортным средствам во всех направлениях; со стороны груди всем транспортным средствам разрешено движение только направо; со стороны правого бока и спины движение всех транспортных средств запрещено; пешеходам разрешено переходить проезжую часть за спиной регулировщика.</a:t>
            </a:r>
            <a:endParaRPr lang="ru-RU" sz="3200" b="1" dirty="0"/>
          </a:p>
        </p:txBody>
      </p:sp>
      <p:pic>
        <p:nvPicPr>
          <p:cNvPr id="3" name="Picture 3" descr="G:\Старый Диск\d\Мои документы\Мои рисунки\гифы\светофор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32656"/>
            <a:ext cx="720080" cy="1980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83697"/>
            <a:ext cx="7277184" cy="494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G:\гифы\Мультики анимашки\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933056"/>
            <a:ext cx="1428750" cy="685800"/>
          </a:xfrm>
          <a:prstGeom prst="rect">
            <a:avLst/>
          </a:prstGeom>
          <a:noFill/>
        </p:spPr>
      </p:pic>
      <p:sp>
        <p:nvSpPr>
          <p:cNvPr id="4" name="Пятиугольник 3"/>
          <p:cNvSpPr/>
          <p:nvPr/>
        </p:nvSpPr>
        <p:spPr>
          <a:xfrm rot="10800000">
            <a:off x="4211960" y="5085184"/>
            <a:ext cx="3168352" cy="1008112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5436096" y="2060848"/>
            <a:ext cx="2232248" cy="1008112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5220072" y="4941168"/>
            <a:ext cx="144016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899592" y="4797152"/>
            <a:ext cx="2160240" cy="1368152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572000" y="515719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Поехали!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3528" y="188640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Со стороны левого бока –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движение во всех направлениях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12777"/>
            <a:ext cx="72728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ятиугольник 2"/>
          <p:cNvSpPr/>
          <p:nvPr/>
        </p:nvSpPr>
        <p:spPr>
          <a:xfrm>
            <a:off x="3635896" y="1628800"/>
            <a:ext cx="2952328" cy="108012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79912" y="1628800"/>
            <a:ext cx="2160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Стоп!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Со стороны правого бока  и спины –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движение запрещено</a:t>
            </a:r>
            <a:endParaRPr lang="ru-RU" sz="44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004048" y="4221088"/>
            <a:ext cx="0" cy="15121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207</Words>
  <Application>Microsoft Office PowerPoint</Application>
  <PresentationFormat>Экран (4:3)</PresentationFormat>
  <Paragraphs>50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Любава</dc:creator>
  <cp:lastModifiedBy>ADMIN</cp:lastModifiedBy>
  <cp:revision>33</cp:revision>
  <dcterms:created xsi:type="dcterms:W3CDTF">2012-02-14T18:34:40Z</dcterms:created>
  <dcterms:modified xsi:type="dcterms:W3CDTF">2018-10-02T08:50:42Z</dcterms:modified>
</cp:coreProperties>
</file>